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이미지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이미지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이미지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여기에 인용을 입력하십시오."/>
          <p:cNvSpPr txBox="1"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본문 첫 번째 줄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쉽알람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쉽알람잉</a:t>
            </a:r>
          </a:p>
          <a:p>
            <a:pPr>
              <a:defRPr cap="none" spc="0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쉽게 공부하는 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일단 사람들이 제일 필요로 하고 많이 쓰는 알람어플에 여러가지 기능들을 추가하여…"/>
          <p:cNvSpPr txBox="1"/>
          <p:nvPr>
            <p:ph type="body" idx="13"/>
          </p:nvPr>
        </p:nvSpPr>
        <p:spPr>
          <a:xfrm>
            <a:off x="761999" y="1917700"/>
            <a:ext cx="11658601" cy="24511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일단 사람들이 제일 필요로 하고 많이 쓰는 알람어플에 여러가지 기능들을 추가하여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</a:t>
            </a:r>
            <a:r>
              <a:t>.  </a:t>
            </a:r>
            <a:r>
              <a:t>알람기능</a:t>
            </a:r>
            <a:r>
              <a:t>, D-Day, </a:t>
            </a:r>
            <a:r>
              <a:t>단어장</a:t>
            </a:r>
            <a:r>
              <a:t>, </a:t>
            </a:r>
            <a:r>
              <a:t>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</a:t>
            </a:r>
            <a:r>
              <a:t>.</a:t>
            </a:r>
          </a:p>
        </p:txBody>
      </p:sp>
      <p:sp>
        <p:nvSpPr>
          <p:cNvPr id="161" name="프로젝트 개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프로젝트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개발환경 : 안드로이드 스튜디오, XML…"/>
          <p:cNvSpPr txBox="1"/>
          <p:nvPr>
            <p:ph type="body" idx="13"/>
          </p:nvPr>
        </p:nvSpPr>
        <p:spPr>
          <a:xfrm>
            <a:off x="673100" y="1816100"/>
            <a:ext cx="11658600" cy="1465122"/>
          </a:xfrm>
          <a:prstGeom prst="rect">
            <a:avLst/>
          </a:prstGeom>
        </p:spPr>
        <p:txBody>
          <a:bodyPr/>
          <a:lstStyle/>
          <a:p>
            <a:pPr/>
            <a:r>
              <a:t>개발환경 : 안드로이드 스튜디오, XML</a:t>
            </a:r>
          </a:p>
          <a:p>
            <a:pPr/>
            <a:r>
              <a:t>시스템환경 : 모바일, 단순 응용프로그램</a:t>
            </a:r>
          </a:p>
          <a:p>
            <a:pPr/>
            <a:r>
              <a:t>운영체제 : 안드로이드</a:t>
            </a:r>
          </a:p>
        </p:txBody>
      </p:sp>
      <p:sp>
        <p:nvSpPr>
          <p:cNvPr id="164" name="개발 및 시스템 환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개발 및 시스템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시스템 아키텍처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시스템 아키텍처 다이어그램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740965" y="3929409"/>
            <a:ext cx="2296369" cy="2440386"/>
            <a:chOff x="0" y="0"/>
            <a:chExt cx="2296368" cy="2440384"/>
          </a:xfrm>
        </p:grpSpPr>
        <p:sp>
          <p:nvSpPr>
            <p:cNvPr id="167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</a:t>
              </a:r>
            </a:p>
          </p:txBody>
        </p:sp>
        <p:sp>
          <p:nvSpPr>
            <p:cNvPr id="168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169" name="compare()…"/>
            <p:cNvSpPr/>
            <p:nvPr/>
          </p:nvSpPr>
          <p:spPr>
            <a:xfrm>
              <a:off x="2185" y="1353790"/>
              <a:ext cx="2291998" cy="108659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174" name="그룹"/>
          <p:cNvGrpSpPr/>
          <p:nvPr/>
        </p:nvGrpSpPr>
        <p:grpSpPr>
          <a:xfrm>
            <a:off x="4277915" y="2069554"/>
            <a:ext cx="3237062" cy="2383136"/>
            <a:chOff x="0" y="0"/>
            <a:chExt cx="3237061" cy="2383135"/>
          </a:xfrm>
        </p:grpSpPr>
        <p:sp>
          <p:nvSpPr>
            <p:cNvPr id="171" name="Vocabulary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Vocabulary</a:t>
              </a:r>
            </a:p>
          </p:txBody>
        </p:sp>
        <p:sp>
          <p:nvSpPr>
            <p:cNvPr id="172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173" name="addVoca()…"/>
            <p:cNvSpPr/>
            <p:nvPr/>
          </p:nvSpPr>
          <p:spPr>
            <a:xfrm>
              <a:off x="2991" y="1002307"/>
              <a:ext cx="3230900" cy="1380829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8" name="그룹"/>
          <p:cNvGrpSpPr/>
          <p:nvPr/>
        </p:nvGrpSpPr>
        <p:grpSpPr>
          <a:xfrm>
            <a:off x="8692058" y="5241751"/>
            <a:ext cx="3719811" cy="4108302"/>
            <a:chOff x="0" y="0"/>
            <a:chExt cx="3719810" cy="4108301"/>
          </a:xfrm>
        </p:grpSpPr>
        <p:sp>
          <p:nvSpPr>
            <p:cNvPr id="175" name="AlarmSystem"/>
            <p:cNvSpPr/>
            <p:nvPr/>
          </p:nvSpPr>
          <p:spPr>
            <a:xfrm>
              <a:off x="0" y="0"/>
              <a:ext cx="3719811" cy="743346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AlarmSystem</a:t>
              </a:r>
            </a:p>
          </p:txBody>
        </p:sp>
        <p:sp>
          <p:nvSpPr>
            <p:cNvPr id="176" name="TimePicker alarm_time…"/>
            <p:cNvSpPr/>
            <p:nvPr/>
          </p:nvSpPr>
          <p:spPr>
            <a:xfrm>
              <a:off x="3437" y="736050"/>
              <a:ext cx="3712730" cy="119632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177" name="Ss"/>
            <p:cNvSpPr/>
            <p:nvPr/>
          </p:nvSpPr>
          <p:spPr>
            <a:xfrm>
              <a:off x="3437" y="1921222"/>
              <a:ext cx="3712730" cy="2187080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2" name="그룹"/>
          <p:cNvGrpSpPr/>
          <p:nvPr/>
        </p:nvGrpSpPr>
        <p:grpSpPr>
          <a:xfrm>
            <a:off x="8119665" y="1948209"/>
            <a:ext cx="3237062" cy="2877791"/>
            <a:chOff x="0" y="0"/>
            <a:chExt cx="3237061" cy="2877790"/>
          </a:xfrm>
        </p:grpSpPr>
        <p:sp>
          <p:nvSpPr>
            <p:cNvPr id="179" name="DdaySystem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DdaySystem</a:t>
              </a:r>
            </a:p>
          </p:txBody>
        </p:sp>
        <p:sp>
          <p:nvSpPr>
            <p:cNvPr id="180" name="Sis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Sis</a:t>
              </a:r>
            </a:p>
          </p:txBody>
        </p:sp>
        <p:sp>
          <p:nvSpPr>
            <p:cNvPr id="181" name="Ass"/>
            <p:cNvSpPr/>
            <p:nvPr/>
          </p:nvSpPr>
          <p:spPr>
            <a:xfrm>
              <a:off x="2991" y="1002307"/>
              <a:ext cx="3230900" cy="1875484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6" name="그룹"/>
          <p:cNvGrpSpPr/>
          <p:nvPr/>
        </p:nvGrpSpPr>
        <p:grpSpPr>
          <a:xfrm>
            <a:off x="4688036" y="6029151"/>
            <a:ext cx="2530228" cy="2533502"/>
            <a:chOff x="0" y="0"/>
            <a:chExt cx="2530226" cy="2533501"/>
          </a:xfrm>
        </p:grpSpPr>
        <p:sp>
          <p:nvSpPr>
            <p:cNvPr id="183" name="Quiz"/>
            <p:cNvSpPr/>
            <p:nvPr/>
          </p:nvSpPr>
          <p:spPr>
            <a:xfrm>
              <a:off x="0" y="0"/>
              <a:ext cx="2530227" cy="670064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Quiz</a:t>
              </a:r>
            </a:p>
          </p:txBody>
        </p:sp>
        <p:sp>
          <p:nvSpPr>
            <p:cNvPr id="184" name="Voca que…"/>
            <p:cNvSpPr/>
            <p:nvPr/>
          </p:nvSpPr>
          <p:spPr>
            <a:xfrm>
              <a:off x="2338" y="663488"/>
              <a:ext cx="2525411" cy="107838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Voca que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int count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present()…"/>
            <p:cNvSpPr/>
            <p:nvPr/>
          </p:nvSpPr>
          <p:spPr>
            <a:xfrm>
              <a:off x="2338" y="1472136"/>
              <a:ext cx="2525411" cy="1061366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bringVoca()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Submit()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9" name="그룹"/>
          <p:cNvGrpSpPr/>
          <p:nvPr/>
        </p:nvGrpSpPr>
        <p:grpSpPr>
          <a:xfrm>
            <a:off x="3041650" y="3662545"/>
            <a:ext cx="1312050" cy="1309506"/>
            <a:chOff x="0" y="-361"/>
            <a:chExt cx="1312049" cy="1309504"/>
          </a:xfrm>
        </p:grpSpPr>
        <p:sp>
          <p:nvSpPr>
            <p:cNvPr id="187" name="선"/>
            <p:cNvSpPr/>
            <p:nvPr/>
          </p:nvSpPr>
          <p:spPr>
            <a:xfrm flipV="1">
              <a:off x="-1" y="268661"/>
              <a:ext cx="1043085" cy="10404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8" name="삼각형"/>
            <p:cNvSpPr/>
            <p:nvPr/>
          </p:nvSpPr>
          <p:spPr>
            <a:xfrm rot="2617487">
              <a:off x="979588" y="56606"/>
              <a:ext cx="275428" cy="2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7" y="0"/>
                  </a:moveTo>
                  <a:lnTo>
                    <a:pt x="21600" y="2157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192" name="그룹"/>
          <p:cNvGrpSpPr/>
          <p:nvPr/>
        </p:nvGrpSpPr>
        <p:grpSpPr>
          <a:xfrm rot="5031753">
            <a:off x="3228219" y="4902834"/>
            <a:ext cx="1416075" cy="1530774"/>
            <a:chOff x="0" y="16283"/>
            <a:chExt cx="1416074" cy="1530773"/>
          </a:xfrm>
        </p:grpSpPr>
        <p:sp>
          <p:nvSpPr>
            <p:cNvPr id="190" name="선"/>
            <p:cNvSpPr/>
            <p:nvPr/>
          </p:nvSpPr>
          <p:spPr>
            <a:xfrm flipV="1">
              <a:off x="0" y="317486"/>
              <a:ext cx="1112318" cy="12295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91" name="삼각형"/>
            <p:cNvSpPr/>
            <p:nvPr/>
          </p:nvSpPr>
          <p:spPr>
            <a:xfrm rot="2617487">
              <a:off x="1040184" y="78904"/>
              <a:ext cx="308813" cy="31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17" y="0"/>
                  </a:moveTo>
                  <a:lnTo>
                    <a:pt x="21600" y="21600"/>
                  </a:lnTo>
                  <a:lnTo>
                    <a:pt x="0" y="205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193" name="선"/>
          <p:cNvSpPr/>
          <p:nvPr/>
        </p:nvSpPr>
        <p:spPr>
          <a:xfrm flipV="1">
            <a:off x="5962650" y="4488953"/>
            <a:ext cx="0" cy="1503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4" name="선"/>
          <p:cNvSpPr/>
          <p:nvPr/>
        </p:nvSpPr>
        <p:spPr>
          <a:xfrm flipH="1" flipV="1">
            <a:off x="7196980" y="6863903"/>
            <a:ext cx="1496171" cy="4878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7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8" name="시퀀스 다이어그램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시퀀스 다이어그램 1</a:t>
            </a:r>
          </a:p>
        </p:txBody>
      </p:sp>
      <p:sp>
        <p:nvSpPr>
          <p:cNvPr id="199" name="남성"/>
          <p:cNvSpPr/>
          <p:nvPr/>
        </p:nvSpPr>
        <p:spPr>
          <a:xfrm>
            <a:off x="916554" y="1711269"/>
            <a:ext cx="277693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0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1" name="직사각형"/>
          <p:cNvSpPr/>
          <p:nvPr/>
        </p:nvSpPr>
        <p:spPr>
          <a:xfrm>
            <a:off x="3264690" y="3417937"/>
            <a:ext cx="153421" cy="255642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Quiz System</a:t>
            </a:r>
          </a:p>
        </p:txBody>
      </p:sp>
      <p:sp>
        <p:nvSpPr>
          <p:cNvPr id="203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4" name="Vocabulary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Vocabulary</a:t>
            </a:r>
          </a:p>
        </p:txBody>
      </p:sp>
      <p:sp>
        <p:nvSpPr>
          <p:cNvPr id="205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6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207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8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9" name="Database"/>
          <p:cNvSpPr/>
          <p:nvPr/>
        </p:nvSpPr>
        <p:spPr>
          <a:xfrm>
            <a:off x="4612293" y="2096318"/>
            <a:ext cx="1835507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10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211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2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3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4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5" name="선"/>
          <p:cNvSpPr/>
          <p:nvPr/>
        </p:nvSpPr>
        <p:spPr>
          <a:xfrm>
            <a:off x="1122064" y="6601896"/>
            <a:ext cx="645329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Voca"/>
          <p:cNvSpPr/>
          <p:nvPr/>
        </p:nvSpPr>
        <p:spPr>
          <a:xfrm>
            <a:off x="8921779" y="2096318"/>
            <a:ext cx="1835506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</a:t>
            </a:r>
          </a:p>
        </p:txBody>
      </p:sp>
      <p:sp>
        <p:nvSpPr>
          <p:cNvPr id="217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218" name="Checkbtt"/>
          <p:cNvSpPr/>
          <p:nvPr/>
        </p:nvSpPr>
        <p:spPr>
          <a:xfrm>
            <a:off x="6724273" y="2109018"/>
            <a:ext cx="1835507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Checkbtt</a:t>
            </a:r>
          </a:p>
        </p:txBody>
      </p:sp>
      <p:sp>
        <p:nvSpPr>
          <p:cNvPr id="219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0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1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2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3" name="선"/>
          <p:cNvSpPr/>
          <p:nvPr/>
        </p:nvSpPr>
        <p:spPr>
          <a:xfrm>
            <a:off x="7764823" y="7024588"/>
            <a:ext cx="202991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4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225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6" name="return(bool)"/>
          <p:cNvSpPr txBox="1"/>
          <p:nvPr/>
        </p:nvSpPr>
        <p:spPr>
          <a:xfrm>
            <a:off x="8234001" y="701357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27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8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9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30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1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232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AlarmSystem</a:t>
            </a:r>
          </a:p>
        </p:txBody>
      </p:sp>
      <p:sp>
        <p:nvSpPr>
          <p:cNvPr id="233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4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5" name="Stop()"/>
          <p:cNvSpPr txBox="1"/>
          <p:nvPr/>
        </p:nvSpPr>
        <p:spPr>
          <a:xfrm>
            <a:off x="6269617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236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스테이트 다이어그램</a:t>
            </a:r>
          </a:p>
        </p:txBody>
      </p:sp>
      <p:grpSp>
        <p:nvGrpSpPr>
          <p:cNvPr id="241" name="그룹"/>
          <p:cNvGrpSpPr/>
          <p:nvPr/>
        </p:nvGrpSpPr>
        <p:grpSpPr>
          <a:xfrm>
            <a:off x="2093307" y="3547291"/>
            <a:ext cx="1755706" cy="940773"/>
            <a:chOff x="0" y="0"/>
            <a:chExt cx="1755705" cy="940772"/>
          </a:xfrm>
        </p:grpSpPr>
        <p:sp>
          <p:nvSpPr>
            <p:cNvPr id="239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0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42" name="원"/>
          <p:cNvSpPr/>
          <p:nvPr/>
        </p:nvSpPr>
        <p:spPr>
          <a:xfrm>
            <a:off x="742950" y="3771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3" name="선"/>
          <p:cNvSpPr/>
          <p:nvPr/>
        </p:nvSpPr>
        <p:spPr>
          <a:xfrm>
            <a:off x="1209972" y="3984944"/>
            <a:ext cx="907868" cy="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246" name="그룹"/>
          <p:cNvGrpSpPr/>
          <p:nvPr/>
        </p:nvGrpSpPr>
        <p:grpSpPr>
          <a:xfrm>
            <a:off x="4011007" y="5147491"/>
            <a:ext cx="1755706" cy="940773"/>
            <a:chOff x="0" y="0"/>
            <a:chExt cx="1755705" cy="940772"/>
          </a:xfrm>
        </p:grpSpPr>
        <p:sp>
          <p:nvSpPr>
            <p:cNvPr id="244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5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48" name="연결선"/>
          <p:cNvSpPr/>
          <p:nvPr/>
        </p:nvSpPr>
        <p:spPr>
          <a:xfrm>
            <a:off x="2899129" y="4487884"/>
            <a:ext cx="1117710" cy="130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33" h="21012" fill="norm" stroke="1" extrusionOk="0">
                <a:moveTo>
                  <a:pt x="20533" y="20974"/>
                </a:moveTo>
                <a:cubicBezTo>
                  <a:pt x="5732" y="21600"/>
                  <a:pt x="-1067" y="14609"/>
                  <a:pt x="136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